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8FD5FA5-7E29-4ABD-AA81-BEDD1398C720}">
  <a:tblStyle styleId="{B8FD5FA5-7E29-4ABD-AA81-BEDD1398C72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3c2592193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3c2592193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c7d8b7180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3c7d8b7180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c7d8b7180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c7d8b7180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c2592193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c2592193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11123c84b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11123c84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11123c84b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11123c84b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11123c84b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11123c84b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11123c84b7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11123c84b7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11123c84b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11123c84b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11123c84b7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11123c84b7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c7d8b71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c7d8b71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11123c84b7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11123c84b7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11123c84b7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11123c84b7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11123c84b7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11123c84b7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3c7d8b718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3c7d8b718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3c2592193e_0_3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3c2592193e_0_3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3c7d8b718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3c7d8b718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3c7d8b718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3c7d8b718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3c2592193e_0_1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3c2592193e_0_1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c2592193e_0_1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c2592193e_0_1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c259219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c259219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B4A7D6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447825"/>
            <a:ext cx="8520600" cy="234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AP, Dual Enrollment,and Concurrent Enrollment?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Dual Enrollment vs AP Test Disadvantages: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b="1" lang="en" u="sng"/>
              <a:t>Dual Enrollment disadvantages:</a:t>
            </a:r>
            <a:endParaRPr b="1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May not be accepted at all schools (sometimes an issue if going far out of state or to private universities)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Legally obligated to send a transcript to other colleges if you start one through UNO or Metro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Grade starts college transcript and college GPA regardless of the grade (i.e. could start a college transcript with a D)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If a student earns a lot of dual enrollment, they bypass freshmen year status in college. A student may not be ready to start sophomore or junior level classes in college.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/>
              <a:t>AP Disadvantages (if only doing the test and not doing dual enrollment also):</a:t>
            </a:r>
            <a:endParaRPr b="1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Must do well on AP exam to earn college credit (Score of 3, 4 or 5 is passing but some colleges will only take 4 or 5)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Colleges have different policies specific to AP courses (i.e. may only accept certain exams for elective credit vs core credit)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Ex: UNL will accept a 3 for most AP exams but will only accept a 4 or 5 for World History and American History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100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So, if it’s an AP class that is also dual enrolled through UNO, what should I do?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550500"/>
            <a:ext cx="8520600" cy="30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$250, you can be dual enrolled through UNO and your exam fee is covered in that cost (AP exam is $80; refunded by UNO after the exam).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By dual enrolling, you have 2 ways to ensure you earn college credit: either by passing the exam or by passing the class and getting UNO credit.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UNO does have a drop date about half way through the semester where you can disenroll from DE. There is no refund but grade won’t stay on transcript that way.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are scholarships available if you qualify for free or reduced lunch or have certain other financial hardships that will cover the $250.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Metro options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Frank Kumor Center options: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to juniors and seniors (apply in Feb </a:t>
            </a:r>
            <a:r>
              <a:rPr lang="en"/>
              <a:t>previous</a:t>
            </a:r>
            <a:r>
              <a:rPr lang="en"/>
              <a:t> year)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Certified Nursing Assistant program, Education program, Automotive Repair program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Receive high school and Metro credit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FREE tuition and books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Take morning classes at East then go to the Frank Kumor Center in afternoon (transportation provided)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Metro options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Career Academy</a:t>
            </a:r>
            <a:r>
              <a:rPr lang="en"/>
              <a:t> options: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Open to juniors and seniors (apply in Feb previous year)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Dozens of programs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Receive high school and Metro credit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FREE tuition and books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Take morning classes at East then go to one of the Metro campuses in the afternoon (transportation not provided)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Art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38" name="Google Shape;138;p26"/>
          <p:cNvGraphicFramePr/>
          <p:nvPr/>
        </p:nvGraphicFramePr>
        <p:xfrm>
          <a:off x="311700" y="1717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2-D Art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 (portfolio)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3-D Art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 (portfolio)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Drawing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 (portfolio)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English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45" name="Google Shape;145;p27"/>
          <p:cNvGraphicFramePr/>
          <p:nvPr/>
        </p:nvGraphicFramePr>
        <p:xfrm>
          <a:off x="724525" y="170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English 11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English 12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Math</a:t>
            </a:r>
            <a:endParaRPr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52" name="Google Shape;152;p28"/>
          <p:cNvGraphicFramePr/>
          <p:nvPr/>
        </p:nvGraphicFramePr>
        <p:xfrm>
          <a:off x="724525" y="170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Calculus AB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Calculus BC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Precalculus Advanced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Trigonometry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Statistics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Science</a:t>
            </a:r>
            <a:endParaRPr/>
          </a:p>
        </p:txBody>
      </p:sp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59" name="Google Shape;159;p29"/>
          <p:cNvGraphicFramePr/>
          <p:nvPr/>
        </p:nvGraphicFramePr>
        <p:xfrm>
          <a:off x="665200" y="130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Anatomy and Physiology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Chemistry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Physics 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Physics 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Biology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Social Studies</a:t>
            </a:r>
            <a:endParaRPr/>
          </a:p>
        </p:txBody>
      </p:sp>
      <p:sp>
        <p:nvSpPr>
          <p:cNvPr id="165" name="Google Shape;165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66" name="Google Shape;166;p30"/>
          <p:cNvGraphicFramePr/>
          <p:nvPr/>
        </p:nvGraphicFramePr>
        <p:xfrm>
          <a:off x="737250" y="11381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1037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1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Psychology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1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US Government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 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654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US Government (regular version; select sections)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1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US History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1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World History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World Language</a:t>
            </a:r>
            <a:endParaRPr/>
          </a:p>
        </p:txBody>
      </p:sp>
      <p:sp>
        <p:nvSpPr>
          <p:cNvPr id="172" name="Google Shape;17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73" name="Google Shape;173;p31"/>
          <p:cNvGraphicFramePr/>
          <p:nvPr/>
        </p:nvGraphicFramePr>
        <p:xfrm>
          <a:off x="724525" y="170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German III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German IV/V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Spanish III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Pending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Pending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Spanish IV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Spanish V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some terms: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 = Advanced Placement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are college level courses taught within high schools.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Teachers have degrees in their subject area, and the curriculum has been approved through College Board.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take the class then have the option to take a national AP exam at the end of the year to possibly earn college credit.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deadline to sign up for the exam is around Nov 1 (may vary slightly year to year). After that date, ordering an exam incurs an additional $40 late fee. The exam is $80. There is a reduced rate for free/reduced lunch students.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Computer Science</a:t>
            </a:r>
            <a:endParaRPr/>
          </a:p>
        </p:txBody>
      </p:sp>
      <p:sp>
        <p:nvSpPr>
          <p:cNvPr id="179" name="Google Shape;17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80" name="Google Shape;180;p32"/>
          <p:cNvGraphicFramePr/>
          <p:nvPr/>
        </p:nvGraphicFramePr>
        <p:xfrm>
          <a:off x="724525" y="170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Computer Science A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AP Computer Science Principles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AP/UNO/Metro classes for Other Classes</a:t>
            </a:r>
            <a:endParaRPr/>
          </a:p>
        </p:txBody>
      </p:sp>
      <p:sp>
        <p:nvSpPr>
          <p:cNvPr id="186" name="Google Shape;18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87" name="Google Shape;187;p33"/>
          <p:cNvGraphicFramePr/>
          <p:nvPr/>
        </p:nvGraphicFramePr>
        <p:xfrm>
          <a:off x="724525" y="170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{B8FD5FA5-7E29-4ABD-AA81-BEDD1398C720}</a:tableStyleId>
              </a:tblPr>
              <a:tblGrid>
                <a:gridCol w="1953400"/>
                <a:gridCol w="1953400"/>
                <a:gridCol w="1953400"/>
                <a:gridCol w="1953400"/>
              </a:tblGrid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Bellevue East class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AP exam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UNO DE available?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Metro Concurrent Enrollment available?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Construction Technology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Health Science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Sports Medicine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Questions:	</a:t>
            </a:r>
            <a:endParaRPr/>
          </a:p>
        </p:txBody>
      </p:sp>
      <p:sp>
        <p:nvSpPr>
          <p:cNvPr id="193" name="Google Shape;193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questions, reach out to Mrs Pribyl (counselor A-G, Dual Enrollment coordinator, AP coordinator):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402-293-4168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colleen.pribyl@bpsne.net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some terms:	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Dual Enrollment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are East courses that can also earn college credit through UNO for an additional fee ($250).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Teachers have advanced degrees in their area and have been approved by UNO to meet their standards for the course.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of our classes are offered both through UNO and through Metro; some are one or the other.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https://www.unomaha.edu/dual-enrollment/index.php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some terms:	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Concurrent Enrollment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are East courses that can also earn college credit through Metro Community College (now free through LB 1015).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Teachers have advanced degrees in their area and have been approved by Metro to meet their standards for the course.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of our classes are offered both through UNO and through Metro; some are one or the other.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Concurrent and Dual essentially mean the same thing--just different terms for UNO and Metro.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Dual Enrollment (UNO) vs Concurrent Enrollment (Metro)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434700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UNO: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Cost is $250 per UNO semester (some classes are 1 semester, some are 2)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Students earn the actual grade on a UNO transcript (i.e. a B in AP Eng 12 equates to a B on the UNO transcript)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Transfers to majority of universities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If it’s an AP class, the $250 also covers the cost of AP exam (comes as a refund after the exam).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2" type="body"/>
          </p:nvPr>
        </p:nvSpPr>
        <p:spPr>
          <a:xfrm>
            <a:off x="4832400" y="134512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Metro: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Cost is free (LB 1015) through 2024-25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Students earn their grade on a Metro transcript; transfers as a P (pass) to a 4-year college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Transfers to universities in the area; may not transfer to out of state or private schools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Does not pay for AP exam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10000"/>
            <a:ext cx="8520600" cy="9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So, should you do UNO or Metro Enrollment (if both are offered for same class)?	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394625"/>
            <a:ext cx="8520600" cy="31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factors to consider: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Cost of the class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are you plans after high school?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you’re going to college, where?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Are you taking the AP exam?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best thing to do is to reach out to colleges you may attend and see what credits they will accept (Metro vs UNO credits).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also check Transferology.com.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than 27 Metro credits can impact freshman scholarship opportunities.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the UNO Dual Enrollment site: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30356"/>
            <a:ext cx="8520602" cy="2595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10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Advanced Placement, Dual Enrollment	, Concurrent Enrollment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791275"/>
            <a:ext cx="8520600" cy="27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AP classes: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are only available as an AP option and are not offered as Dual Enrollment (i.e. only way to earn college credit is by taking and passing the AP exam).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AP classes are dual enrolled through Metro. Some are dual enrolled through UNO. Some are dual enrolled through both.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Dual Enrollment vs AP Test Advantages: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/>
              <a:t>Dual Enrollment advantages:</a:t>
            </a:r>
            <a:endParaRPr b="1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AP Exam not required to earn college credit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Don’t have to pass the exam to get college credit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Cheaper than college tuition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Accepted at UNO, UNL, UNK and the state colleges (Wayne, Peru, Chadron)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Can start college as a sophomore or junior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lang="en" sz="4915" u="sng"/>
              <a:t>AP Test Advantages:</a:t>
            </a:r>
            <a:endParaRPr b="1" sz="4915"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915"/>
              <a:t>Tests knowledge of course material</a:t>
            </a:r>
            <a:endParaRPr sz="491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915"/>
              <a:t>Transfers more universally to colleges, especially out of state and private schools</a:t>
            </a:r>
            <a:endParaRPr sz="491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915"/>
              <a:t>Can opt out of sending scores to colleges</a:t>
            </a:r>
            <a:endParaRPr sz="491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915"/>
              <a:t>Gain experience taking college level courses and college level exams</a:t>
            </a:r>
            <a:endParaRPr sz="491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915"/>
              <a:t>Research shows students that take AP classes/tests do much better in college even if they don’t pass the AP exam</a:t>
            </a:r>
            <a:endParaRPr sz="491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4915"/>
              <a:t>Cheaper than college tuition</a:t>
            </a:r>
            <a:endParaRPr sz="4915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